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72" r:id="rId10"/>
    <p:sldId id="264" r:id="rId11"/>
    <p:sldId id="266" r:id="rId12"/>
    <p:sldId id="265" r:id="rId13"/>
    <p:sldId id="267" r:id="rId14"/>
    <p:sldId id="268" r:id="rId15"/>
    <p:sldId id="269" r:id="rId16"/>
    <p:sldId id="274" r:id="rId17"/>
    <p:sldId id="270" r:id="rId18"/>
    <p:sldId id="273" r:id="rId19"/>
    <p:sldId id="275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553" autoAdjust="0"/>
  </p:normalViewPr>
  <p:slideViewPr>
    <p:cSldViewPr>
      <p:cViewPr varScale="1">
        <p:scale>
          <a:sx n="74" d="100"/>
          <a:sy n="7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FE6345F-0158-49B2-A58B-EE40CB849108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3ABFC58-9255-4BE4-A53B-29E2C17D6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Bitslicing</a:t>
            </a:r>
            <a:r>
              <a:rPr lang="en-US" dirty="0" smtClean="0"/>
              <a:t> using Small-scale Hierarchical </a:t>
            </a:r>
            <a:r>
              <a:rPr lang="en-US" dirty="0" err="1" smtClean="0"/>
              <a:t>Floorplanning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Evan Vaughan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black boxes creates instances of the modules</a:t>
            </a:r>
          </a:p>
          <a:p>
            <a:r>
              <a:rPr lang="en-US" dirty="0" smtClean="0"/>
              <a:t>Can place modules by hand then place black boxes (Place&gt;Standard Cells)</a:t>
            </a:r>
          </a:p>
          <a:p>
            <a:r>
              <a:rPr lang="en-US" dirty="0" smtClean="0"/>
              <a:t>Remove black boxes (</a:t>
            </a:r>
            <a:r>
              <a:rPr lang="en-US" dirty="0" err="1" smtClean="0"/>
              <a:t>unspecifyBlackBox</a:t>
            </a:r>
            <a:r>
              <a:rPr lang="en-US" dirty="0" smtClean="0"/>
              <a:t>        –</a:t>
            </a:r>
            <a:r>
              <a:rPr lang="en-US" dirty="0" err="1" smtClean="0"/>
              <a:t>keepPtn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Removes black boxes but leaves fence behind</a:t>
            </a:r>
          </a:p>
          <a:p>
            <a:pPr lvl="1"/>
            <a:r>
              <a:rPr lang="en-US" dirty="0" smtClean="0"/>
              <a:t>Can then place standard cells within module fences.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Box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</a:t>
            </a:r>
            <a:endParaRPr lang="en-US" dirty="0"/>
          </a:p>
        </p:txBody>
      </p:sp>
      <p:pic>
        <p:nvPicPr>
          <p:cNvPr id="4098" name="Picture 2" descr="C:\LocalData\bitsli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981825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Kind of a hack</a:t>
            </a:r>
          </a:p>
          <a:p>
            <a:pPr lvl="1"/>
            <a:r>
              <a:rPr lang="en-US" dirty="0" smtClean="0"/>
              <a:t>Can’t </a:t>
            </a:r>
            <a:r>
              <a:rPr lang="en-US" dirty="0" err="1" smtClean="0"/>
              <a:t>unspecifyBlackBox</a:t>
            </a:r>
            <a:r>
              <a:rPr lang="en-US" dirty="0" smtClean="0"/>
              <a:t> from GUI</a:t>
            </a:r>
          </a:p>
          <a:p>
            <a:pPr lvl="1"/>
            <a:r>
              <a:rPr lang="en-US" dirty="0" smtClean="0"/>
              <a:t>Multiple placements</a:t>
            </a:r>
          </a:p>
          <a:p>
            <a:r>
              <a:rPr lang="en-US" dirty="0" smtClean="0"/>
              <a:t>Works fine as script but cumbersome in the GUI</a:t>
            </a:r>
          </a:p>
          <a:p>
            <a:r>
              <a:rPr lang="en-US" dirty="0" smtClean="0"/>
              <a:t>Can ignore Black Box flow and directly specify fences in a script or in terminal</a:t>
            </a:r>
          </a:p>
          <a:p>
            <a:pPr lvl="1"/>
            <a:r>
              <a:rPr lang="en-US" dirty="0" smtClean="0"/>
              <a:t>Still no way for GUI-based flow</a:t>
            </a:r>
          </a:p>
          <a:p>
            <a:pPr lvl="1"/>
            <a:r>
              <a:rPr lang="en-US" dirty="0" smtClean="0"/>
              <a:t>Fences do not show up in </a:t>
            </a:r>
            <a:r>
              <a:rPr lang="en-US" dirty="0" err="1" smtClean="0"/>
              <a:t>floorplan</a:t>
            </a:r>
            <a:r>
              <a:rPr lang="en-US" dirty="0" smtClean="0"/>
              <a:t> view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default, Encounter requires &gt;100 cells for a module to be displayed after import.</a:t>
            </a:r>
          </a:p>
          <a:p>
            <a:pPr lvl="1"/>
            <a:r>
              <a:rPr lang="en-US" dirty="0" smtClean="0"/>
              <a:t>Design&gt;Preferences&gt;Display Min. </a:t>
            </a:r>
            <a:r>
              <a:rPr lang="en-US" dirty="0" err="1" smtClean="0"/>
              <a:t>Floorplan</a:t>
            </a:r>
            <a:r>
              <a:rPr lang="en-US" dirty="0" smtClean="0"/>
              <a:t> Module Size to change this.</a:t>
            </a:r>
          </a:p>
          <a:p>
            <a:pPr lvl="1"/>
            <a:r>
              <a:rPr lang="en-US" dirty="0" smtClean="0"/>
              <a:t>Alternatively “</a:t>
            </a:r>
            <a:r>
              <a:rPr lang="en-US" dirty="0" err="1" smtClean="0"/>
              <a:t>setPreference</a:t>
            </a:r>
            <a:r>
              <a:rPr lang="en-US" dirty="0" smtClean="0"/>
              <a:t> </a:t>
            </a:r>
            <a:r>
              <a:rPr lang="en-US" dirty="0" err="1" smtClean="0"/>
              <a:t>MinFPModuleSize</a:t>
            </a:r>
            <a:r>
              <a:rPr lang="en-US" dirty="0" smtClean="0"/>
              <a:t> 0” in a script/terminal</a:t>
            </a:r>
          </a:p>
          <a:p>
            <a:r>
              <a:rPr lang="en-US" dirty="0" smtClean="0"/>
              <a:t>Can easily place &amp; resize modules into the core area</a:t>
            </a:r>
          </a:p>
          <a:p>
            <a:pPr lvl="1"/>
            <a:r>
              <a:rPr lang="en-US" dirty="0" smtClean="0"/>
              <a:t>Define them as fences</a:t>
            </a:r>
          </a:p>
          <a:p>
            <a:pPr lvl="1"/>
            <a:r>
              <a:rPr lang="en-US" dirty="0" smtClean="0"/>
              <a:t>Place standard cells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GUI-based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easily implemented as a script</a:t>
            </a:r>
          </a:p>
          <a:p>
            <a:r>
              <a:rPr lang="en-US" dirty="0" smtClean="0"/>
              <a:t>Fences prevent cells from moving outside of assigned rows</a:t>
            </a:r>
          </a:p>
          <a:p>
            <a:pPr lvl="1"/>
            <a:r>
              <a:rPr lang="en-US" dirty="0" smtClean="0"/>
              <a:t>Optimization can be run without destroying </a:t>
            </a:r>
            <a:r>
              <a:rPr lang="en-US" dirty="0" err="1" smtClean="0"/>
              <a:t>bitslice</a:t>
            </a:r>
            <a:endParaRPr lang="en-US" dirty="0" smtClean="0"/>
          </a:p>
          <a:p>
            <a:r>
              <a:rPr lang="en-US" dirty="0" smtClean="0"/>
              <a:t>Easily integrated into any flow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</a:t>
            </a:r>
            <a:endParaRPr lang="en-US" dirty="0"/>
          </a:p>
        </p:txBody>
      </p:sp>
      <p:pic>
        <p:nvPicPr>
          <p:cNvPr id="5123" name="Picture 3" descr="C:\Documents and Settings\edv9n\Desktop\floorpl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0"/>
            <a:ext cx="7667626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6146" name="Picture 2" descr="C:\LocalData\fullbitsli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696200" cy="4841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Layout (Pre-optimization)</a:t>
            </a:r>
            <a:endParaRPr lang="en-US" dirty="0"/>
          </a:p>
        </p:txBody>
      </p:sp>
      <p:pic>
        <p:nvPicPr>
          <p:cNvPr id="1026" name="Picture 2" descr="F:\layout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708663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Post-optimization (Timing)</a:t>
            </a:r>
            <a:endParaRPr lang="en-US" dirty="0"/>
          </a:p>
        </p:txBody>
      </p:sp>
      <p:pic>
        <p:nvPicPr>
          <p:cNvPr id="7170" name="Picture 2" descr="C:\LocalData\optimized bitsli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02612" cy="500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</a:t>
            </a:r>
            <a:r>
              <a:rPr lang="en-US" dirty="0" smtClean="0"/>
              <a:t>Layout (Post-optimization)</a:t>
            </a:r>
            <a:endParaRPr lang="en-US" dirty="0"/>
          </a:p>
        </p:txBody>
      </p:sp>
      <p:pic>
        <p:nvPicPr>
          <p:cNvPr id="2050" name="Picture 2" descr="C:\Documents and Settings\edv9n\Desktop\final desi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66850"/>
            <a:ext cx="6743701" cy="5391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previous ASIC design</a:t>
            </a:r>
          </a:p>
          <a:p>
            <a:pPr lvl="1"/>
            <a:r>
              <a:rPr lang="en-US" dirty="0" smtClean="0"/>
              <a:t>Scripting</a:t>
            </a:r>
          </a:p>
          <a:p>
            <a:pPr lvl="1"/>
            <a:r>
              <a:rPr lang="en-US" dirty="0" smtClean="0"/>
              <a:t>Synthesis</a:t>
            </a:r>
          </a:p>
          <a:p>
            <a:pPr lvl="1"/>
            <a:r>
              <a:rPr lang="en-US" dirty="0" smtClean="0"/>
              <a:t>Place &amp; Route</a:t>
            </a:r>
          </a:p>
          <a:p>
            <a:pPr lvl="1"/>
            <a:r>
              <a:rPr lang="en-US" dirty="0" err="1" smtClean="0"/>
              <a:t>Verilog</a:t>
            </a:r>
            <a:endParaRPr lang="en-US" dirty="0" smtClean="0"/>
          </a:p>
          <a:p>
            <a:r>
              <a:rPr lang="en-US" dirty="0" smtClean="0"/>
              <a:t>Hierarchical Design methodologies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I’ve Learned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RTL </a:t>
            </a:r>
            <a:r>
              <a:rPr lang="en-US" dirty="0" err="1" smtClean="0"/>
              <a:t>Compilier</a:t>
            </a:r>
            <a:r>
              <a:rPr lang="en-US" dirty="0" smtClean="0"/>
              <a:t> and </a:t>
            </a:r>
            <a:r>
              <a:rPr lang="en-US" dirty="0" err="1" smtClean="0"/>
              <a:t>SoC</a:t>
            </a:r>
            <a:r>
              <a:rPr lang="en-US" dirty="0" smtClean="0"/>
              <a:t> Encounter to place &amp; route a </a:t>
            </a:r>
            <a:r>
              <a:rPr lang="en-US" dirty="0" err="1" smtClean="0"/>
              <a:t>bitsliced</a:t>
            </a:r>
            <a:r>
              <a:rPr lang="en-US" dirty="0" smtClean="0"/>
              <a:t> </a:t>
            </a:r>
            <a:r>
              <a:rPr lang="en-US" dirty="0" err="1" smtClean="0"/>
              <a:t>datapath</a:t>
            </a:r>
            <a:endParaRPr lang="en-US" dirty="0" smtClean="0"/>
          </a:p>
          <a:p>
            <a:r>
              <a:rPr lang="en-US" dirty="0" smtClean="0"/>
              <a:t>Began by modifying/reducing libraries</a:t>
            </a:r>
          </a:p>
          <a:p>
            <a:pPr lvl="1"/>
            <a:r>
              <a:rPr lang="en-US" dirty="0" smtClean="0"/>
              <a:t>Modify&gt;synthesize&gt;P&amp;R</a:t>
            </a:r>
          </a:p>
          <a:p>
            <a:r>
              <a:rPr lang="en-US" dirty="0" smtClean="0"/>
              <a:t>Very time consuming and no good results.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pic>
        <p:nvPicPr>
          <p:cNvPr id="4" name="Picture 4" descr="C:\Documents and Settings\Evan\Desktop\pla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33800"/>
            <a:ext cx="5562211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 approach involved far too much custom design</a:t>
            </a:r>
          </a:p>
          <a:p>
            <a:pPr lvl="1"/>
            <a:r>
              <a:rPr lang="en-US" dirty="0" smtClean="0"/>
              <a:t>Abandoned that.</a:t>
            </a:r>
          </a:p>
          <a:p>
            <a:r>
              <a:rPr lang="en-US" dirty="0" smtClean="0"/>
              <a:t>Focus has shifted to </a:t>
            </a:r>
            <a:r>
              <a:rPr lang="en-US" dirty="0" err="1" smtClean="0"/>
              <a:t>floorplanning</a:t>
            </a:r>
            <a:endParaRPr lang="en-US" dirty="0" smtClean="0"/>
          </a:p>
          <a:p>
            <a:r>
              <a:rPr lang="en-US" dirty="0" smtClean="0"/>
              <a:t>Use hierarchical design methodologies to </a:t>
            </a:r>
            <a:r>
              <a:rPr lang="en-US" dirty="0" err="1" smtClean="0"/>
              <a:t>floorplan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the last time…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Meant for large-scale designs</a:t>
            </a:r>
          </a:p>
          <a:p>
            <a:pPr lvl="1"/>
            <a:r>
              <a:rPr lang="en-US" dirty="0" smtClean="0"/>
              <a:t>By default, Encounter only makes it available for larger designs</a:t>
            </a:r>
          </a:p>
          <a:p>
            <a:r>
              <a:rPr lang="en-US" dirty="0" smtClean="0"/>
              <a:t>Breaks design into manageable pieces when </a:t>
            </a:r>
            <a:r>
              <a:rPr lang="en-US" dirty="0" err="1" smtClean="0"/>
              <a:t>floorplanning</a:t>
            </a:r>
            <a:endParaRPr lang="en-US" dirty="0" smtClean="0"/>
          </a:p>
          <a:p>
            <a:r>
              <a:rPr lang="en-US" dirty="0" smtClean="0"/>
              <a:t>Allows for parallel design of blocks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must make a hierarchical design</a:t>
            </a:r>
          </a:p>
          <a:p>
            <a:pPr lvl="1"/>
            <a:r>
              <a:rPr lang="en-US" dirty="0" smtClean="0"/>
              <a:t>Original </a:t>
            </a:r>
            <a:r>
              <a:rPr lang="en-US" dirty="0" err="1" smtClean="0"/>
              <a:t>Kogge</a:t>
            </a:r>
            <a:r>
              <a:rPr lang="en-US" dirty="0" smtClean="0"/>
              <a:t>-Stone </a:t>
            </a:r>
            <a:r>
              <a:rPr lang="en-US" dirty="0" err="1" smtClean="0"/>
              <a:t>verilog</a:t>
            </a:r>
            <a:r>
              <a:rPr lang="en-US" dirty="0" smtClean="0"/>
              <a:t> completely flat</a:t>
            </a:r>
          </a:p>
          <a:p>
            <a:r>
              <a:rPr lang="en-US" dirty="0" smtClean="0"/>
              <a:t>Modified </a:t>
            </a:r>
            <a:r>
              <a:rPr lang="en-US" dirty="0" err="1" smtClean="0"/>
              <a:t>verilog</a:t>
            </a:r>
            <a:r>
              <a:rPr lang="en-US" dirty="0" smtClean="0"/>
              <a:t> to </a:t>
            </a:r>
          </a:p>
          <a:p>
            <a:pPr>
              <a:buNone/>
            </a:pPr>
            <a:r>
              <a:rPr lang="en-US" dirty="0" smtClean="0"/>
              <a:t>   make overall</a:t>
            </a:r>
          </a:p>
          <a:p>
            <a:pPr>
              <a:buNone/>
            </a:pPr>
            <a:r>
              <a:rPr lang="en-US" dirty="0" smtClean="0"/>
              <a:t>   design hierarchical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pic>
        <p:nvPicPr>
          <p:cNvPr id="1026" name="Picture 2" descr="C:\Documents and Settings\edv9n\Desktop\fl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362200"/>
            <a:ext cx="4602574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Results</a:t>
            </a:r>
            <a:endParaRPr lang="en-US" dirty="0"/>
          </a:p>
        </p:txBody>
      </p:sp>
      <p:pic>
        <p:nvPicPr>
          <p:cNvPr id="2050" name="Picture 2" descr="C:\LocalData\flat ad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6257925" cy="3505199"/>
          </a:xfrm>
          <a:prstGeom prst="rect">
            <a:avLst/>
          </a:prstGeom>
          <a:noFill/>
        </p:spPr>
      </p:pic>
      <p:pic>
        <p:nvPicPr>
          <p:cNvPr id="2051" name="Picture 3" descr="C:\LocalData\hierarchical ad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343400"/>
            <a:ext cx="6172200" cy="228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86400" y="2209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Design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105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Hierarchical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LocalData\hier_p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981200"/>
            <a:ext cx="5115371" cy="4498975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Hierarchical design yields no difference in P&amp;R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&amp; Route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partitions, modules, groups, fences, etc…</a:t>
            </a:r>
          </a:p>
          <a:p>
            <a:r>
              <a:rPr lang="en-US" dirty="0" smtClean="0"/>
              <a:t>Fence allows user to define spaces where standard cells will be placed</a:t>
            </a:r>
          </a:p>
          <a:p>
            <a:pPr lvl="1"/>
            <a:r>
              <a:rPr lang="en-US" dirty="0" smtClean="0"/>
              <a:t>Can specify modules as fences</a:t>
            </a:r>
          </a:p>
          <a:p>
            <a:r>
              <a:rPr lang="en-US" dirty="0" smtClean="0"/>
              <a:t>Specify each bit module as a fence</a:t>
            </a:r>
          </a:p>
          <a:p>
            <a:pPr lvl="1"/>
            <a:r>
              <a:rPr lang="en-US" dirty="0" smtClean="0"/>
              <a:t>Place fences in core as </a:t>
            </a:r>
            <a:r>
              <a:rPr lang="en-US" dirty="0" err="1" smtClean="0"/>
              <a:t>bitslices</a:t>
            </a:r>
            <a:endParaRPr lang="en-US" dirty="0" smtClean="0"/>
          </a:p>
          <a:p>
            <a:pPr lvl="1"/>
            <a:r>
              <a:rPr lang="en-US" dirty="0" smtClean="0"/>
              <a:t>Place cells in fences</a:t>
            </a:r>
          </a:p>
          <a:p>
            <a:r>
              <a:rPr lang="en-US" dirty="0" smtClean="0"/>
              <a:t>Encounter wasn’t showing my bits as modules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</a:t>
            </a:r>
            <a:r>
              <a:rPr lang="en-US" dirty="0" err="1" smtClean="0"/>
              <a:t>Floorplanning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Modules</a:t>
            </a:r>
            <a:endParaRPr lang="en-US" dirty="0"/>
          </a:p>
        </p:txBody>
      </p:sp>
      <p:pic>
        <p:nvPicPr>
          <p:cNvPr id="1026" name="Picture 2" descr="C:\Documents and Settings\edv9n\Desktop\modu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058025" cy="460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368</TotalTime>
  <Words>397</Words>
  <Application>Microsoft Office PowerPoint</Application>
  <PresentationFormat>On-screen Show (4:3)</PresentationFormat>
  <Paragraphs>76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Bitslicing using Small-scale Hierarchical Floorplanning</vt:lpstr>
      <vt:lpstr>Review</vt:lpstr>
      <vt:lpstr>Since the last time…</vt:lpstr>
      <vt:lpstr>Hierarchical Design</vt:lpstr>
      <vt:lpstr>Approach</vt:lpstr>
      <vt:lpstr>Synthesis Results</vt:lpstr>
      <vt:lpstr>Place &amp; Route</vt:lpstr>
      <vt:lpstr>Hierarchical Floorplanning</vt:lpstr>
      <vt:lpstr>Modules</vt:lpstr>
      <vt:lpstr>Black Box Flow</vt:lpstr>
      <vt:lpstr>Placement</vt:lpstr>
      <vt:lpstr>Problems</vt:lpstr>
      <vt:lpstr>GUI-based Flow</vt:lpstr>
      <vt:lpstr>Scripting</vt:lpstr>
      <vt:lpstr>Results</vt:lpstr>
      <vt:lpstr>Final Layout (Pre-optimization)</vt:lpstr>
      <vt:lpstr>Post-optimization (Timing)</vt:lpstr>
      <vt:lpstr>Final Layout (Post-optimization)</vt:lpstr>
      <vt:lpstr>What I’ve Learned</vt:lpstr>
      <vt:lpstr>Questions?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Bitslicing using Small-scale Hierarchical Floorplanning</dc:title>
  <dc:creator>lcuser</dc:creator>
  <cp:lastModifiedBy>Evan Vaughan</cp:lastModifiedBy>
  <cp:revision>42</cp:revision>
  <dcterms:created xsi:type="dcterms:W3CDTF">2010-05-06T19:29:06Z</dcterms:created>
  <dcterms:modified xsi:type="dcterms:W3CDTF">2010-05-07T18:45:11Z</dcterms:modified>
</cp:coreProperties>
</file>